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75" r:id="rId2"/>
    <p:sldId id="273" r:id="rId3"/>
    <p:sldId id="298" r:id="rId4"/>
    <p:sldId id="303" r:id="rId5"/>
    <p:sldId id="407" r:id="rId6"/>
    <p:sldId id="406" r:id="rId7"/>
    <p:sldId id="40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46F508-46B4-FD47-B907-88603A0F6A0B}" v="15" dt="2026-02-20T04:14:09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 autoAdjust="0"/>
    <p:restoredTop sz="94979" autoAdjust="0"/>
  </p:normalViewPr>
  <p:slideViewPr>
    <p:cSldViewPr snapToGrid="0" snapToObjects="1">
      <p:cViewPr>
        <p:scale>
          <a:sx n="69" d="100"/>
          <a:sy n="69" d="100"/>
        </p:scale>
        <p:origin x="1104" y="1288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506F3-0C96-BE41-8A2C-0EB63BE7F3DA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2C300-71CC-0541-B7CE-2050496852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3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2C300-71CC-0541-B7CE-20504968521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6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2/19/26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76" r:id="rId5"/>
    <p:sldLayoutId id="2147483675" r:id="rId6"/>
    <p:sldLayoutId id="2147483677" r:id="rId7"/>
    <p:sldLayoutId id="2147483678" r:id="rId8"/>
    <p:sldLayoutId id="2147483679" r:id="rId9"/>
    <p:sldLayoutId id="2147483681" r:id="rId10"/>
    <p:sldLayoutId id="2147483682" r:id="rId11"/>
    <p:sldLayoutId id="2147483686" r:id="rId12"/>
    <p:sldLayoutId id="2147483663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667" r:id="rId30"/>
    <p:sldLayoutId id="2147483703" r:id="rId31"/>
    <p:sldLayoutId id="2147483704" r:id="rId32"/>
    <p:sldLayoutId id="2147483705" r:id="rId33"/>
    <p:sldLayoutId id="2147483706" r:id="rId34"/>
    <p:sldLayoutId id="2147483700" r:id="rId35"/>
    <p:sldLayoutId id="2147483699" r:id="rId36"/>
    <p:sldLayoutId id="2147483701" r:id="rId37"/>
    <p:sldLayoutId id="2147483702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png"/><Relationship Id="rId5" Type="http://schemas.openxmlformats.org/officeDocument/2006/relationships/hyperlink" Target="https://learning.oreilly.com/library/view/python-for-finance/9781803243191/Text/Chapter_3.xhtml#_idParaDest-81" TargetMode="Externa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4997302"/>
            <a:ext cx="7481777" cy="1286540"/>
          </a:xfrm>
        </p:spPr>
        <p:txBody>
          <a:bodyPr>
            <a:normAutofit/>
          </a:bodyPr>
          <a:lstStyle/>
          <a:p>
            <a:r>
              <a:rPr lang="en-US" dirty="0"/>
              <a:t>Data Analytics</a:t>
            </a:r>
          </a:p>
          <a:p>
            <a:r>
              <a:rPr lang="en-US" dirty="0"/>
              <a:t>IDC4252C-2032</a:t>
            </a:r>
          </a:p>
          <a:p>
            <a:r>
              <a:rPr lang="en-US" dirty="0"/>
              <a:t>Karah Culley</a:t>
            </a:r>
          </a:p>
          <a:p>
            <a:endParaRPr lang="id-ID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9163"/>
            <a:ext cx="7013944" cy="2764227"/>
          </a:xfrm>
        </p:spPr>
        <p:txBody>
          <a:bodyPr>
            <a:normAutofit/>
          </a:bodyPr>
          <a:lstStyle/>
          <a:p>
            <a:r>
              <a:rPr lang="en-US" dirty="0"/>
              <a:t>Lab 3: Python Time Series Data Visualizations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EB5AB-00FE-53A1-CF7F-4AC61131EEA2}"/>
              </a:ext>
            </a:extLst>
          </p:cNvPr>
          <p:cNvSpPr txBox="1"/>
          <p:nvPr/>
        </p:nvSpPr>
        <p:spPr>
          <a:xfrm>
            <a:off x="1396892" y="151353"/>
            <a:ext cx="105325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cap="all" dirty="0">
                <a:solidFill>
                  <a:schemeClr val="bg1"/>
                </a:solidFill>
                <a:latin typeface="Sagona ExtraLight" panose="02020303050505020204" pitchFamily="18" charset="0"/>
                <a:ea typeface="+mj-ea"/>
                <a:cs typeface="+mj-cs"/>
              </a:rPr>
              <a:t>Time Series Visualization of Microsoft (MSFT) Stock – 2020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7" descr="A group of people putting thier hands in a pile ">
            <a:extLst>
              <a:ext uri="{FF2B5EF4-FFF2-40B4-BE49-F238E27FC236}">
                <a16:creationId xmlns:a16="http://schemas.microsoft.com/office/drawing/2014/main" id="{F052F1AC-BE37-2941-839E-B43E10537A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00831"/>
            <a:ext cx="12192000" cy="385717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71A034-1CDF-8B46-90C5-63321B0C9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step, I imported the required Python libraries for financial data analysis and visualization.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yfinance was used to download stock data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pandas and numpy were used for data manipulation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matplotlib was used to create the time series plots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Importing required libraries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13C44C-9530-40C1-1018-78D06F09A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3429000"/>
            <a:ext cx="6413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321" y="339645"/>
            <a:ext cx="10134369" cy="1269022"/>
          </a:xfrm>
        </p:spPr>
        <p:txBody>
          <a:bodyPr/>
          <a:lstStyle/>
          <a:p>
            <a:r>
              <a:rPr lang="en-US" dirty="0"/>
              <a:t>Downloading Microsoft Stock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15FCB-0039-EF4F-AFE0-33905D919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8788" y="5429625"/>
            <a:ext cx="8718945" cy="767976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I downloaded Microsoft (MSFT) stock data for the year 2020 using the yfinance library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The dataset includes daily stock prices (Open, High, Low, </a:t>
            </a:r>
            <a:r>
              <a:rPr lang="en-US" dirty="0">
                <a:cs typeface="+mn-cs"/>
              </a:rPr>
              <a:t>Close</a:t>
            </a:r>
            <a:r>
              <a:rPr lang="en-US" dirty="0"/>
              <a:t>, and Adjusted Close)</a:t>
            </a:r>
          </a:p>
        </p:txBody>
      </p:sp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2CD2A41-3887-7BDC-7870-7BDB5636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60" y="1608667"/>
            <a:ext cx="4394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8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3743" y="795156"/>
            <a:ext cx="4486138" cy="637507"/>
          </a:xfrm>
        </p:spPr>
        <p:txBody>
          <a:bodyPr/>
          <a:lstStyle/>
          <a:p>
            <a:r>
              <a:rPr lang="en-US" dirty="0"/>
              <a:t>Calculating Returns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13743" y="1628628"/>
            <a:ext cx="3449776" cy="1580327"/>
          </a:xfrm>
        </p:spPr>
        <p:txBody>
          <a:bodyPr>
            <a:normAutofit fontScale="92500"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I calculated the daily simple returns using the percentage change of the Adjusted Close price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This measures the daily rate of return and helps analyze volatility and performance over time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Any missing values were removed using dropna()</a:t>
            </a:r>
          </a:p>
        </p:txBody>
      </p:sp>
      <p:pic>
        <p:nvPicPr>
          <p:cNvPr id="7" name="Picture Placeholder 6" descr="A group of people sitting at a table">
            <a:extLst>
              <a:ext uri="{FF2B5EF4-FFF2-40B4-BE49-F238E27FC236}">
                <a16:creationId xmlns:a16="http://schemas.microsoft.com/office/drawing/2014/main" id="{172E1B30-93CD-465A-917F-941241258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</a:blip>
          <a:srcRect l="16549" r="16549"/>
          <a:stretch>
            <a:fillRect/>
          </a:stretch>
        </p:blipFill>
        <p:spPr/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36846-52CC-0D4F-9695-4E56767E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987" y="1544954"/>
            <a:ext cx="5293424" cy="37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2853-C753-7C7C-C8EB-05605A9AB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7" descr="A group of people putting thier hands in a pile ">
            <a:extLst>
              <a:ext uri="{FF2B5EF4-FFF2-40B4-BE49-F238E27FC236}">
                <a16:creationId xmlns:a16="http://schemas.microsoft.com/office/drawing/2014/main" id="{1384EE7E-AE44-99AB-4890-72FC3C2D30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000831"/>
            <a:ext cx="12192000" cy="385717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FB8D04-F00B-B2C6-D577-5E50A083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This plot shows Microsoft's adjusted stock price and daily returns for 2020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The top chart displays the price trend over time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The bottom chart shows daily simple returns, highlighting volatility during the year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19C4F3C6-6711-580E-2D21-5D960E8A3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6193" y="339644"/>
            <a:ext cx="5014993" cy="2806512"/>
          </a:xfrm>
        </p:spPr>
        <p:txBody>
          <a:bodyPr/>
          <a:lstStyle/>
          <a:p>
            <a:r>
              <a:rPr lang="en-US" dirty="0"/>
              <a:t>Basic Time Series Visualization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C40B412-A363-AB94-1B52-1F70603A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49" y="3000831"/>
            <a:ext cx="3576713" cy="38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>
          <a:xfrm>
            <a:off x="1134319" y="0"/>
            <a:ext cx="11057681" cy="68580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581" y="339645"/>
            <a:ext cx="10222210" cy="1002552"/>
          </a:xfrm>
        </p:spPr>
        <p:txBody>
          <a:bodyPr/>
          <a:lstStyle/>
          <a:p>
            <a:r>
              <a:rPr lang="en-US" dirty="0"/>
              <a:t>Object-Oriented Visualization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This figure recreates the object-oriented plotting approach from the </a:t>
            </a:r>
            <a:r>
              <a:rPr lang="en-US" dirty="0">
                <a:hlinkClick r:id="rId5"/>
              </a:rPr>
              <a:t>Python for Finance Cookbook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stock price shows an overall upward trend during 2020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return series demonstrates higher volatility during market uncertainty, particularly early in the year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B13708D-F12B-78FF-81D1-54AB7B0DA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691" y="4069321"/>
            <a:ext cx="3474357" cy="2735880"/>
          </a:xfrm>
          <a:prstGeom prst="rect">
            <a:avLst/>
          </a:prstGeom>
        </p:spPr>
      </p:pic>
      <p:pic>
        <p:nvPicPr>
          <p:cNvPr id="6" name="Picture 5" descr="A graph of a stock market&#10;&#10;AI-generated content may be incorrect.">
            <a:extLst>
              <a:ext uri="{FF2B5EF4-FFF2-40B4-BE49-F238E27FC236}">
                <a16:creationId xmlns:a16="http://schemas.microsoft.com/office/drawing/2014/main" id="{315EC0D3-4294-1F4F-92CC-D9E88FC32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159" y="1507066"/>
            <a:ext cx="5370679" cy="3721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F84608-BC7C-696E-8158-5C09114CC6BC}"/>
              </a:ext>
            </a:extLst>
          </p:cNvPr>
          <p:cNvSpPr txBox="1"/>
          <p:nvPr/>
        </p:nvSpPr>
        <p:spPr>
          <a:xfrm>
            <a:off x="2353691" y="3761545"/>
            <a:ext cx="61640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code used and the diagram:</a:t>
            </a:r>
          </a:p>
        </p:txBody>
      </p:sp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miling office colleagues">
            <a:extLst>
              <a:ext uri="{FF2B5EF4-FFF2-40B4-BE49-F238E27FC236}">
                <a16:creationId xmlns:a16="http://schemas.microsoft.com/office/drawing/2014/main" id="{EF611198-2FBB-B831-A86D-47033E6644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479" b="3479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FF5DA6-099F-429D-3D12-E14D299D9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040" y="188974"/>
            <a:ext cx="10195249" cy="17331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 you for your time Dr. Ahmeti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87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244</Words>
  <Application>Microsoft Macintosh PowerPoint</Application>
  <PresentationFormat>Widescreen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Lab 3: Python Time Series Data Visualizations</vt:lpstr>
      <vt:lpstr>Importing required libraries</vt:lpstr>
      <vt:lpstr>Downloading Microsoft Stock Data</vt:lpstr>
      <vt:lpstr>Calculating Returns</vt:lpstr>
      <vt:lpstr>Basic Time Series Visualization</vt:lpstr>
      <vt:lpstr>Object-Oriented Visualization</vt:lpstr>
      <vt:lpstr>Thank you for your time Dr. Ahmeti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Culley, Karah S.</dc:creator>
  <cp:lastModifiedBy>Culley, Karah S.</cp:lastModifiedBy>
  <cp:revision>2</cp:revision>
  <dcterms:created xsi:type="dcterms:W3CDTF">2026-02-20T03:46:14Z</dcterms:created>
  <dcterms:modified xsi:type="dcterms:W3CDTF">2026-02-20T04:15:37Z</dcterms:modified>
</cp:coreProperties>
</file>